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20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6A2A65B-2346-68CF-267A-BC030F54DE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A6B329C-4869-2B98-3445-37E2B28D37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6D3A8AB-C920-01ED-C4CD-ED2EBEF8F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320C2CB-AC76-0BD5-98D4-095E7049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A2B7C58-DC77-7D19-D64F-330161605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5925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B659F16-B9BA-006F-2485-A12BD24F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93E4891-B311-B937-A60E-8C400A88D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10308E1-796A-B8C8-E646-F79129CFE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43952A4-9EB0-EC55-A2F6-815DEF111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FA2F18F-12CA-2DDD-9A9C-F3D594D98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159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BC1C2D73-AA4E-A28B-EB35-A48CF09EB3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743436F-9FD6-A774-7008-1429F2F1EC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8B8217B-4757-B4F2-04F1-215951084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6AEA150-27A3-E4ED-0DF8-248FF0529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DCEF3D5-F583-D5A3-F519-242048277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7897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4817F8D-95B9-3AD4-5FA6-F843D93C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A5C1FAC-7E91-3608-BD69-913EE1B15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F905D58-1E93-675D-FE34-8ADEAA29A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ED82920-4857-594F-4124-97849692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B0E8E99-5EE8-D6FD-BF92-4DE3C1881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9450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E0A75DB-504C-AF0C-52BA-145B8F37D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1055A4-6C0B-94A7-4103-4BD9E131B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89F84AB-3E50-EC92-BF44-029662A63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AEF637-219D-F3B7-40D4-E4D83FB7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F270577-6105-ED1E-F216-2DA576A95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45111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9AF37C2-D2F4-1057-A27E-BE8C2C6D7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EF1AD92-E814-817E-5295-F2383F217C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E9B361F-94C2-8575-BC99-45E5784314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0712B64-FD07-9BE0-DB6E-D4834AB00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6EC91E4-F666-F90C-BCEE-0117D94D2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3C6E15E-7EA0-5F7C-458B-59D377225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5608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B34CE4-78E3-BDFD-12EB-D5EFD27BC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1F32CF0-9555-1F78-4B7F-E1A2417C0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3C6D3B0-72FB-3851-EDA6-403113BD0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CF92E525-0119-E098-9EB1-8BDC76B4DC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CEBE9275-1D4A-DC51-264C-0216388713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075C6D7-844C-4F9F-E913-A6D8BE963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3CFB926A-1305-4A20-7BEB-9DEDEB5D1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4AD8473B-D4C7-7D2B-008E-9B131FBC3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692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6A5CAD-4977-449C-3C11-AD25E9EC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F0D1E09-3663-4C99-933D-0703022D5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0F6A7DD-2958-DBA2-13B3-5160A34AD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1711053-B028-8145-A448-73E45CB43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6807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C5CF542-5CD2-AD68-5C45-9FC58ED37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72924F42-8E3D-DF59-32B6-29324A9DE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91DF1A0-C920-9A31-C0F1-19F97BBD7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288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8CDA75-4F0E-63E8-89F6-CFCD5973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9391547-C5A2-58D1-6FEE-702C5D131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7EA6BD9-44CA-7431-6FC4-8CFC14EAD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328077E-3B3A-DCD8-A819-883F1E82F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98A03E3-1973-84C2-3890-2FA14E09D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EFAA315-0B15-9E0C-2A8E-9C113B8EC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8438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365CBD-968A-DC0E-FC89-4AE12D557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DDD33078-1E5F-E64F-B126-27C663BE7B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69D3907-6EC2-32C4-0758-72EB50F997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CA4E740-4931-DD76-7D32-DA1F3832B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0007604-D2F3-9712-E304-987AE9FA6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E241186-F234-8C27-BDB4-3189EE4D9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584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1A91BCBE-DE2B-1561-B8F6-F78679ED6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1322D7F-4F76-36DF-6CBA-1203A12C7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1CA2B82-3499-9E92-A4A8-475FE1407B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D6D67E-2F34-4429-9685-1C7E065DABA9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B125F5E-E18D-FCCD-3571-C3A7B54F7A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5CA68D5-50E1-AC84-8296-97F4A06453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9546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8413128-961F-73FB-A6E0-3CEB7CB904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Søknadsmal</a:t>
            </a:r>
            <a:r>
              <a:rPr lang="nb-NO" dirty="0"/>
              <a:t> kirker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72D1C0D7-4301-833A-6B58-E9DF736B15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Til bruk for eiere ved søknad om dispensasjon/ godkjenning av endringer eller istandsetting i fredete og listeførte kirker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37DC82A-8C4E-BB12-D044-21CA9967C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735" y="5811103"/>
            <a:ext cx="885478" cy="790074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AA57A2BB-A2CD-9554-58D8-3FDBBCD85D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66" y="6146684"/>
            <a:ext cx="2251516" cy="37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868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D8AA0B8-5DD4-E5C6-DA64-60CF22465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567" y="365125"/>
            <a:ext cx="4934989" cy="1325563"/>
          </a:xfrm>
        </p:spPr>
        <p:txBody>
          <a:bodyPr/>
          <a:lstStyle/>
          <a:p>
            <a:r>
              <a:rPr lang="nb-NO" dirty="0"/>
              <a:t>Sakstittel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0A7919B-0E36-1595-C8DA-DEC46E07BA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5964381" y="365125"/>
            <a:ext cx="5727469" cy="6189460"/>
          </a:xfrm>
        </p:spPr>
        <p:txBody>
          <a:bodyPr/>
          <a:lstStyle/>
          <a:p>
            <a:r>
              <a:rPr lang="nb-NO" dirty="0"/>
              <a:t>Eksteriørbilde </a:t>
            </a:r>
            <a:r>
              <a:rPr lang="nb-NO"/>
              <a:t>av hele kirken</a:t>
            </a:r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18210BB-F139-8FB3-A1D1-13AFD688E30F}"/>
              </a:ext>
            </a:extLst>
          </p:cNvPr>
          <p:cNvSpPr txBox="1"/>
          <p:nvPr/>
        </p:nvSpPr>
        <p:spPr>
          <a:xfrm>
            <a:off x="924563" y="1642766"/>
            <a:ext cx="49710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Kirkens navn:</a:t>
            </a:r>
          </a:p>
          <a:p>
            <a:endParaRPr lang="nb-NO" b="1" dirty="0"/>
          </a:p>
          <a:p>
            <a:r>
              <a:rPr lang="nb-NO" b="1" dirty="0"/>
              <a:t>Kirkelig fellesråd (navn):</a:t>
            </a:r>
          </a:p>
          <a:p>
            <a:r>
              <a:rPr lang="nb-NO" dirty="0"/>
              <a:t>Søkers navn:</a:t>
            </a:r>
          </a:p>
          <a:p>
            <a:r>
              <a:rPr lang="nb-NO" dirty="0"/>
              <a:t>Adresse:</a:t>
            </a:r>
          </a:p>
          <a:p>
            <a:r>
              <a:rPr lang="nb-NO" dirty="0"/>
              <a:t>Telefon:</a:t>
            </a:r>
          </a:p>
          <a:p>
            <a:endParaRPr lang="nb-NO" dirty="0"/>
          </a:p>
          <a:p>
            <a:r>
              <a:rPr lang="nb-NO" dirty="0"/>
              <a:t>Kirkens byggeår:</a:t>
            </a:r>
          </a:p>
          <a:p>
            <a:r>
              <a:rPr lang="nb-NO" dirty="0"/>
              <a:t>Vernestatus: 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77056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4258FB08-C2F6-EF2E-10C9-19F3E5EAFB64}"/>
              </a:ext>
            </a:extLst>
          </p:cNvPr>
          <p:cNvSpPr txBox="1">
            <a:spLocks/>
          </p:cNvSpPr>
          <p:nvPr/>
        </p:nvSpPr>
        <p:spPr>
          <a:xfrm>
            <a:off x="337098" y="279457"/>
            <a:ext cx="10944226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/>
              <a:t>Beskrivelse av tiltaket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76B421CF-CFCB-2BCB-2830-E542DD116275}"/>
              </a:ext>
            </a:extLst>
          </p:cNvPr>
          <p:cNvSpPr txBox="1">
            <a:spLocks/>
          </p:cNvSpPr>
          <p:nvPr/>
        </p:nvSpPr>
        <p:spPr>
          <a:xfrm>
            <a:off x="337098" y="1305099"/>
            <a:ext cx="10944226" cy="128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800" dirty="0"/>
              <a:t>Bakgrunn/ begrunnelse/ behov</a:t>
            </a:r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0547C2BA-302A-B2E3-69BB-A13D432A7AB4}"/>
              </a:ext>
            </a:extLst>
          </p:cNvPr>
          <p:cNvSpPr txBox="1">
            <a:spLocks/>
          </p:cNvSpPr>
          <p:nvPr/>
        </p:nvSpPr>
        <p:spPr>
          <a:xfrm>
            <a:off x="337098" y="3031432"/>
            <a:ext cx="10944226" cy="128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800" dirty="0"/>
              <a:t>Hvilke endringer/ tiltak blir det søkt om? Lag gjerne punktliste.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061B08DA-37CE-E303-FD68-343D8F89C7C6}"/>
              </a:ext>
            </a:extLst>
          </p:cNvPr>
          <p:cNvSpPr txBox="1">
            <a:spLocks/>
          </p:cNvSpPr>
          <p:nvPr/>
        </p:nvSpPr>
        <p:spPr>
          <a:xfrm>
            <a:off x="337098" y="4908665"/>
            <a:ext cx="11036617" cy="128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800" dirty="0"/>
              <a:t>Konsekvenser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576770B0-9117-C2D6-2152-1B7ABE17153D}"/>
              </a:ext>
            </a:extLst>
          </p:cNvPr>
          <p:cNvSpPr txBox="1"/>
          <p:nvPr/>
        </p:nvSpPr>
        <p:spPr>
          <a:xfrm>
            <a:off x="337099" y="4135237"/>
            <a:ext cx="635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err="1"/>
              <a:t>Hvilke</a:t>
            </a:r>
            <a:r>
              <a:rPr lang="nn-NO" dirty="0"/>
              <a:t> alternative </a:t>
            </a:r>
            <a:r>
              <a:rPr lang="nn-NO" dirty="0" err="1"/>
              <a:t>løsninger</a:t>
            </a:r>
            <a:r>
              <a:rPr lang="nn-NO" dirty="0"/>
              <a:t> er vurdert?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07795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A7C09-894D-24BD-4D7D-02717C098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D1AA0817-A4A9-B861-F75B-8EFFB54F93F5}"/>
              </a:ext>
            </a:extLst>
          </p:cNvPr>
          <p:cNvSpPr txBox="1">
            <a:spLocks/>
          </p:cNvSpPr>
          <p:nvPr/>
        </p:nvSpPr>
        <p:spPr>
          <a:xfrm>
            <a:off x="337098" y="279457"/>
            <a:ext cx="10944226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/>
              <a:t>Illustrasjoner av nå-situasjon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B7897BA4-5F89-8A86-266A-6DBCF4F347BA}"/>
              </a:ext>
            </a:extLst>
          </p:cNvPr>
          <p:cNvSpPr txBox="1">
            <a:spLocks/>
          </p:cNvSpPr>
          <p:nvPr/>
        </p:nvSpPr>
        <p:spPr>
          <a:xfrm>
            <a:off x="337098" y="1305099"/>
            <a:ext cx="10944226" cy="22610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800" b="1" dirty="0"/>
              <a:t>Vi ønsker følgende illustrasjoner:</a:t>
            </a:r>
          </a:p>
          <a:p>
            <a:pPr marL="0" indent="0">
              <a:buNone/>
            </a:pPr>
            <a:endParaRPr lang="nb-NO" sz="1800" b="1" dirty="0"/>
          </a:p>
          <a:p>
            <a:r>
              <a:rPr lang="nb-NO" sz="1800" dirty="0"/>
              <a:t>Plantegning med forklaring om hvor på/i bygget tiltakene er planlagt </a:t>
            </a:r>
          </a:p>
          <a:p>
            <a:r>
              <a:rPr lang="nb-NO" sz="1800" dirty="0"/>
              <a:t>Avstandsfoto av området der tiltaket skal skje, for vurdering av virkning i helheten</a:t>
            </a:r>
          </a:p>
          <a:p>
            <a:r>
              <a:rPr lang="nb-NO" sz="1800" dirty="0"/>
              <a:t>Flere nærbilder</a:t>
            </a:r>
          </a:p>
          <a:p>
            <a:pPr marL="0" indent="0">
              <a:buNone/>
            </a:pPr>
            <a:endParaRPr lang="nb-NO" sz="1800" dirty="0"/>
          </a:p>
          <a:p>
            <a:pPr marL="0" indent="0">
              <a:buNone/>
            </a:pPr>
            <a:r>
              <a:rPr lang="nb-NO" sz="1800" dirty="0"/>
              <a:t>Prinsippet er at foto i størst mulig grad skal kunne erstatte befaring</a:t>
            </a:r>
          </a:p>
        </p:txBody>
      </p:sp>
    </p:spTree>
    <p:extLst>
      <p:ext uri="{BB962C8B-B14F-4D97-AF65-F5344CB8AC3E}">
        <p14:creationId xmlns:p14="http://schemas.microsoft.com/office/powerpoint/2010/main" val="3618480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15ABCE-419C-FF94-E26F-94FBD40D1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Illustrasjoner av fremtidig situasjon</a:t>
            </a:r>
            <a:br>
              <a:rPr lang="nb-NO" dirty="0"/>
            </a:br>
            <a:r>
              <a:rPr lang="nb-NO" sz="2200" dirty="0"/>
              <a:t>(f.eks. av nye objekter en ønsker å innføre i eller på kirken)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D49AFC5-69FB-13AA-1888-4857C2B15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ED3DD82-0EDE-E750-9D5B-E6C56A1D46B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6B0B804-2103-E6C4-8F94-50D303E3B7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8921FB9C-2FF2-6603-0576-1DAE9E478C3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78762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5FC86-2E15-E096-E3B0-6A63D4EEB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25BD3DC-D479-8863-481B-93477C69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567" y="365125"/>
            <a:ext cx="4934989" cy="1325563"/>
          </a:xfrm>
        </p:spPr>
        <p:txBody>
          <a:bodyPr/>
          <a:lstStyle/>
          <a:p>
            <a:r>
              <a:rPr lang="nb-NO" dirty="0"/>
              <a:t>Oppsummering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8CE1EA0-59F5-3258-F409-1C67F0195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4381" y="365125"/>
            <a:ext cx="5727469" cy="6189460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D33AA47-5EDF-9AB6-E8F6-FCC92415488D}"/>
              </a:ext>
            </a:extLst>
          </p:cNvPr>
          <p:cNvSpPr txBox="1"/>
          <p:nvPr/>
        </p:nvSpPr>
        <p:spPr>
          <a:xfrm>
            <a:off x="555567" y="1862051"/>
            <a:ext cx="4971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Kontaktinformasjon: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42486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147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Office-tema</vt:lpstr>
      <vt:lpstr>Søknadsmal kirker</vt:lpstr>
      <vt:lpstr>Sakstittel</vt:lpstr>
      <vt:lpstr>PowerPoint-presentasjon</vt:lpstr>
      <vt:lpstr>PowerPoint-presentasjon</vt:lpstr>
      <vt:lpstr>Illustrasjoner av fremtidig situasjon (f.eks. av nye objekter en ønsker å innføre i eller på kirken)</vt:lpstr>
      <vt:lpstr>Oppsummering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Torsdottir, Synne Vik</dc:creator>
  <cp:lastModifiedBy>Haustveit, Gunvor</cp:lastModifiedBy>
  <cp:revision>5</cp:revision>
  <dcterms:created xsi:type="dcterms:W3CDTF">2026-04-23T10:28:53Z</dcterms:created>
  <dcterms:modified xsi:type="dcterms:W3CDTF">2026-09-11T11:25:39Z</dcterms:modified>
</cp:coreProperties>
</file>